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6638"/>
  <p:embeddedFontLst>
    <p:embeddedFont>
      <p:font typeface="Golos Text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 autoAdjust="0"/>
  </p:normalViewPr>
  <p:slideViewPr>
    <p:cSldViewPr snapToGrid="0">
      <p:cViewPr>
        <p:scale>
          <a:sx n="86" d="100"/>
          <a:sy n="86" d="100"/>
        </p:scale>
        <p:origin x="-3216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/>
              <a:t>У</a:t>
            </a:r>
            <a:r>
              <a:rPr lang="ru-RU" b="1" dirty="0" smtClean="0"/>
              <a:t>ведомления </a:t>
            </a:r>
            <a:r>
              <a:rPr lang="ru-RU" b="1" dirty="0"/>
              <a:t>об исчисленных </a:t>
            </a:r>
            <a:r>
              <a:rPr lang="ru-RU" b="1" dirty="0" smtClean="0"/>
              <a:t>суммах земельного налога, транспортного налога. Что нужно знать?</a:t>
            </a:r>
            <a:endParaRPr lang="ru-RU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68805"/>
              </p:ext>
            </p:extLst>
          </p:nvPr>
        </p:nvGraphicFramePr>
        <p:xfrm>
          <a:off x="549275" y="1106216"/>
          <a:ext cx="5983727" cy="75214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9276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34451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14401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органы прекращают прием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на основании распоряжений на перевод денежных средств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уплату платежей в бюджетную систему Российской Федерации, направленных плательщиками в банк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статусом «02».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составляют платежные распоряжения с датой платежного документа до 31.12.2023 включительно</a:t>
                      </a:r>
                    </a:p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392177"/>
                  </a:ext>
                </a:extLst>
              </a:tr>
              <a:tr h="17522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209901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7250718"/>
                  </a:ext>
                </a:extLst>
              </a:tr>
              <a:tr h="86598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земельному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налогу</a:t>
                      </a:r>
                      <a:endParaRPr lang="ru-RU" sz="1200" b="1" u="sng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транспортному налогу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  <a:tr h="74562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b="1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200" b="1" u="sng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/>
              <a:t>Уведомления об исчисленных суммах земельного налога, транспортного налога. Что нужно знать?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12207"/>
              </p:ext>
            </p:extLst>
          </p:nvPr>
        </p:nvGraphicFramePr>
        <p:xfrm>
          <a:off x="552006" y="1434226"/>
          <a:ext cx="5987826" cy="537517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Год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2023 – 26 февраля 2024 (</a:t>
                      </a:r>
                      <a:r>
                        <a:rPr lang="ru-RU" sz="12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февраля –воскресенье)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 квартал 2024 – 25 апреля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 квартал 2024 –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25 июля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3 квартал 2024 – 25 октября 2024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spc="-13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Ответственность   </a:t>
                      </a:r>
                      <a:r>
                        <a:rPr lang="ru-RU" sz="1200" b="1" kern="1200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несвоевременное  представление/непредставление уведомлений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126 Налоговый Кодекс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15.6 Кодекса об административных правонарушениях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681</TotalTime>
  <Words>335</Words>
  <Application>Microsoft Office PowerPoint</Application>
  <PresentationFormat>Лист A4 (210x297 мм)</PresentationFormat>
  <Paragraphs>39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Golos Text</vt:lpstr>
      <vt:lpstr>Roboto</vt:lpstr>
      <vt:lpstr>Wingdings</vt:lpstr>
      <vt:lpstr>Calibri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Александрова Ирина Евгеньевна</cp:lastModifiedBy>
  <cp:revision>127</cp:revision>
  <cp:lastPrinted>2024-02-12T06:46:09Z</cp:lastPrinted>
  <dcterms:created xsi:type="dcterms:W3CDTF">2023-03-21T12:09:25Z</dcterms:created>
  <dcterms:modified xsi:type="dcterms:W3CDTF">2024-02-12T06:46:16Z</dcterms:modified>
</cp:coreProperties>
</file>